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Ce Mare și Bun, Minunat și Slăvit</a:t>
            </a:r>
            <a:br/>
            <a:r>
              <a:t>E Isus al meu bun Păstor</a:t>
            </a:r>
            <a:br/>
            <a:r>
              <a:t>El m-a ocrotit printre stânci de granit</a:t>
            </a:r>
            <a:br/>
            <a:r>
              <a:t>Lângă al vieții izvor.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El m-a ocrotit printre stânci de granit</a:t>
            </a:r>
            <a:br/>
            <a:r>
              <a:t>Deasupra uscatelor văi</a:t>
            </a:r>
            <a:br/>
            <a:r>
              <a:t>Cu mâna Lui tare mereu m-a umbrit</a:t>
            </a:r>
            <a:br/>
            <a:r>
              <a:t>Pe urmele pașilor Săi. (bis)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Ce Bun Salvator, minunat și slăvit</a:t>
            </a:r>
            <a:br/>
            <a:r>
              <a:t>Povara mea El a purtat</a:t>
            </a:r>
            <a:br/>
            <a:r>
              <a:t>El m-a ridicat și voi sta neclintit</a:t>
            </a:r>
            <a:br/>
            <a:r>
              <a:t>Pe culmea iubirii salvat!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Cu ce îndurare-ncunună pe sfinți</a:t>
            </a:r>
            <a:br/>
            <a:r>
              <a:t>Le dă plinătate de har</a:t>
            </a:r>
            <a:br/>
            <a:r>
              <a:t>Și cânt în extazul iubirii fierbinți</a:t>
            </a:r>
            <a:br/>
            <a:r>
              <a:t>Iertarea primită în dar.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Și-n slavă-mbrăcat când mă voi ridica</a:t>
            </a:r>
            <a:br/>
            <a:r>
              <a:t>Să-I ies înainte pe nori</a:t>
            </a:r>
            <a:br/>
            <a:r>
              <a:t>Salvarea măreață și-atunci voi cânta</a:t>
            </a:r>
            <a:br/>
            <a:r>
              <a:t>În glorie de mii de ori!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