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Ce minunat să fii într-o familie</a:t>
            </a:r>
            <a:br/>
            <a:r>
              <a:t>Familia sfântă a Domnului Isus. :/</a:t>
            </a:r>
            <a:br/>
            <a:r>
              <a:t>/: Suntem o familie unită</a:t>
            </a:r>
            <a:br/>
            <a:r>
              <a:t>Suntem o familie reală</a:t>
            </a:r>
            <a:br/>
            <a:r>
              <a:t>Familia care iubește</a:t>
            </a:r>
            <a:br/>
            <a:r>
              <a:t>Familia Domnului Isus.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