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spune oare vântul călătorul</a:t>
            </a:r>
            <a:br/>
            <a:r>
              <a:t>Când se sfâșie printre crengi trudit,</a:t>
            </a:r>
            <a:br/>
            <a:r>
              <a:t>Ce spune în durerea sa izvorul</a:t>
            </a:r>
            <a:br/>
            <a:r>
              <a:t>/: Învolburat în muchii de granit? :/</a:t>
            </a:r>
            <a:br/>
            <a:r>
              <a:t>Ce spune mărul ce-adumbrește drumul?</a:t>
            </a:r>
            <a:br/>
            <a:r>
              <a:t>Cu trupul frânt de orice mână rea</a:t>
            </a:r>
            <a:br/>
            <a:r>
              <a:t>Ce spune în căminul tău parfumul</a:t>
            </a:r>
            <a:br/>
            <a:r>
              <a:t>/: Din trandafirii rupți de mâna ta?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Iubește! Spune tot ce-n zări palpită</a:t>
            </a:r>
            <a:br/>
            <a:r>
              <a:t>Iubește! Spune vântul legănat</a:t>
            </a:r>
            <a:br/>
            <a:r>
              <a:t>Iubește! Spune floarea cea strivită</a:t>
            </a:r>
            <a:br/>
            <a:r>
              <a:t>/: Sub talpa ta, sub pasul tău distrat. :/</a:t>
            </a:r>
            <a:br/>
            <a:r>
              <a:t>Iubește! Spune mierla din lucernă</a:t>
            </a:r>
            <a:br/>
            <a:r>
              <a:t>Și adierea florilor de tei</a:t>
            </a:r>
            <a:br/>
            <a:r>
              <a:t>Iubește căci iubirea e eternă</a:t>
            </a:r>
            <a:br/>
            <a:r>
              <a:t>/: Și iată bate-n ușă vremea ei.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Iubește! Spune roua dimineții</a:t>
            </a:r>
            <a:br/>
            <a:r>
              <a:t>Și mielul blând de mâna ta străpuns.</a:t>
            </a:r>
            <a:br/>
            <a:r>
              <a:t>Nu face-un singur pas pe drumul vieții</a:t>
            </a:r>
            <a:br/>
            <a:r>
              <a:t>/: Când pasul te desparte de Isus. :/</a:t>
            </a:r>
            <a:br/>
            <a:r>
              <a:t>Nu spune-un gând, ce dragoste n-aduce</a:t>
            </a:r>
            <a:br/>
            <a:r>
              <a:t>Și nu privii de nu privești duios</a:t>
            </a:r>
            <a:br/>
            <a:r>
              <a:t>Și-abia atunci prin șoapta noastră dulce</a:t>
            </a:r>
            <a:br/>
            <a:r>
              <a:t>/: Va suspina și va vorbi HRISTOS.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Iubește! Spune tot ce-n zări palpită</a:t>
            </a:r>
            <a:br/>
            <a:r>
              <a:t>Iubește! Spune vântul legănat</a:t>
            </a:r>
            <a:br/>
            <a:r>
              <a:t>Iubește! Spune floarea cea strivită</a:t>
            </a:r>
            <a:br/>
            <a:r>
              <a:t>/: Sub talpa ta, sub pasul tău distrat. :/</a:t>
            </a:r>
            <a:br/>
            <a:r>
              <a:t>Iubește! Spune mierla din lucernă</a:t>
            </a:r>
            <a:br/>
            <a:r>
              <a:t>Și adierea florilor de tei</a:t>
            </a:r>
            <a:br/>
            <a:r>
              <a:t>Iubește căci iubirea e eternă</a:t>
            </a:r>
            <a:br/>
            <a:r>
              <a:t>/: Și iată bate-n ușă vremea ei.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