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Chemarea sfântă astăzi mai răsună</a:t>
            </a:r>
            <a:br/>
            <a:r>
              <a:t>Pentru acei ce încă rătăcesc</a:t>
            </a:r>
            <a:br/>
            <a:r>
              <a:t>Aceeași milenară veste bună</a:t>
            </a:r>
            <a:br/>
            <a:r>
              <a:t>Ne cheamă la Părintele Ceresc.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Întoarce-te acuma chiar</a:t>
            </a:r>
            <a:br/>
            <a:r>
              <a:t>Din vechiul vieții drum</a:t>
            </a:r>
            <a:br/>
            <a:r>
              <a:t>Renunță la păcatul tău</a:t>
            </a:r>
            <a:br/>
            <a:r>
              <a:t>Și vino chiar acum</a:t>
            </a:r>
            <a:br/>
            <a:r>
              <a:t>Pe drumul care duce</a:t>
            </a:r>
            <a:br/>
            <a:r>
              <a:t>Către patria de sus.</a:t>
            </a:r>
            <a:br/>
            <a:r>
              <a:t>Întoarce-te, întoarce-te</a:t>
            </a:r>
            <a:br/>
            <a:r>
              <a:t>Și vino la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 două mii de ani se tot vestește:</a:t>
            </a:r>
            <a:br/>
            <a:r>
              <a:t>El moartea-n locul tău a suferit.</a:t>
            </a:r>
            <a:br/>
            <a:r>
              <a:t>Întoarce-te, iertarea Lui primește</a:t>
            </a:r>
            <a:br/>
            <a:r>
              <a:t>Să fii pentru vecie mântuit.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Chiar dacă azi a Domnului chemare</a:t>
            </a:r>
            <a:br/>
            <a:r>
              <a:t>Tot mai puțini o cred și o primesc</a:t>
            </a:r>
            <a:br/>
            <a:r>
              <a:t>Gândește-te la propria-ți salvare</a:t>
            </a:r>
            <a:br/>
            <a:r>
              <a:t>Și-ntoarce-te la Mirele ceresc.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