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Cin' mă va despărți</a:t>
            </a:r>
            <a:br/>
            <a:r>
              <a:t>De Tine dulce Mire</a:t>
            </a:r>
            <a:br/>
            <a:r>
              <a:t>Când știu că am un loc</a:t>
            </a:r>
            <a:br/>
            <a:r>
              <a:t>Un loc sus în mărire.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Nici foame, nici sete</a:t>
            </a:r>
            <a:br/>
            <a:r>
              <a:t>Nici moarte de-ar fi</a:t>
            </a:r>
            <a:br/>
            <a:r>
              <a:t>Nimic de Tine Doamne</a:t>
            </a:r>
            <a:br/>
            <a:r>
              <a:t>Nu m-ar despărți.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De-aș fii în strâmtorare,</a:t>
            </a:r>
            <a:br/>
            <a:r>
              <a:t>În chinuri de-aș zăcea</a:t>
            </a:r>
            <a:br/>
            <a:r>
              <a:t>Eu nici atuncea Doamne</a:t>
            </a:r>
            <a:br/>
            <a:r>
              <a:t>De Tin` nu m-aș lăsa.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pot să uit Isuse</a:t>
            </a:r>
            <a:br/>
            <a:r>
              <a:t>Cum nici Tu n-ai uitat</a:t>
            </a:r>
            <a:br/>
            <a:r>
              <a:t>Să vii întotdeauna</a:t>
            </a:r>
            <a:br/>
            <a:r>
              <a:t>Atunci când Te-am chemat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Mă-ntreb putea-voi oare</a:t>
            </a:r>
            <a:br/>
            <a:r>
              <a:t>Să uit iubirea Ta</a:t>
            </a:r>
            <a:br/>
            <a:r>
              <a:t>Când Tu atâta Doamne</a:t>
            </a:r>
            <a:br/>
            <a:r>
              <a:t>Iubit-ai ființa mea.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rog să-mi dai putere,</a:t>
            </a:r>
            <a:br/>
            <a:r>
              <a:t>Să fiu de Tin` legat</a:t>
            </a:r>
            <a:br/>
            <a:r>
              <a:t>Cu legătura care</a:t>
            </a:r>
            <a:br/>
            <a:r>
              <a:t>Va ține până-n veac.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