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Cine a creat stelele pe cer,</a:t>
            </a:r>
            <a:br/>
            <a:r>
              <a:t>Stelele, stelele?</a:t>
            </a:r>
            <a:br/>
            <a:r>
              <a:t>Cine a creat stelele pe cer?</a:t>
            </a:r>
            <a:br/>
            <a:r>
              <a:t>- Tatăl Dumnezeu!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Cine a creat pasărea să zboare,</a:t>
            </a:r>
            <a:br/>
            <a:r>
              <a:t>Pasărea, pasărea?</a:t>
            </a:r>
            <a:br/>
            <a:r>
              <a:t>Cine a creat pasărea să zboare?</a:t>
            </a:r>
            <a:br/>
            <a:r>
              <a:t>- Tatăl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Cine a creat peștele să-noate,</a:t>
            </a:r>
            <a:br/>
            <a:r>
              <a:t>Peștele, peștele?</a:t>
            </a:r>
            <a:br/>
            <a:r>
              <a:t>Cine a creat peștele să-noate?</a:t>
            </a:r>
            <a:br/>
            <a:r>
              <a:t>- Tatăl Dumnezeu!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Cine ne-a creat pe noi, pe toți,</a:t>
            </a:r>
            <a:br/>
            <a:r>
              <a:t>Pe noi toți, pe noi toți?</a:t>
            </a:r>
            <a:br/>
            <a:r>
              <a:t>Cine ne-a creat pe noi, pe toți,</a:t>
            </a:r>
            <a:br/>
            <a:r>
              <a:t>Pe noi toți, pe noi toți?</a:t>
            </a:r>
            <a:br/>
            <a:r>
              <a:t>- Tatăl Dumnezeu!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Cine a creat stelele pe cer,</a:t>
            </a:r>
            <a:br/>
            <a:r>
              <a:t>Pasărea, peștele?</a:t>
            </a:r>
            <a:br/>
            <a:r>
              <a:t>Cine ne-a creat pe noi, pe toți?</a:t>
            </a:r>
            <a:br/>
            <a:r>
              <a:t>- Tatăl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