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Cine-a crezut în ceea ce ni se vestise?</a:t>
            </a:r>
            <a:br/>
            <a:r>
              <a:t>Cine-a crezut cele prezise,</a:t>
            </a:r>
            <a:br/>
            <a:r>
              <a:t>Fiul măririi pe pământ să coboare</a:t>
            </a:r>
            <a:br/>
            <a:r>
              <a:t>Prețul durerii să-l măsoare.</a:t>
            </a:r>
            <a:br/>
            <a:r>
              <a:t>Și văzându-L printre oameni prea disprețuit</a:t>
            </a:r>
            <a:br/>
            <a:r>
              <a:t>Au zis că e lovit de Dumnezeu și pedepsit,</a:t>
            </a:r>
            <a:br/>
            <a:r>
              <a:t>Dar El era zdrobit de-al nostru păcat</a:t>
            </a:r>
            <a:br/>
            <a:r>
              <a:t>Și singur povara ne-a purtat.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Noi rătăceam cu toții în noaptea lumii grea</a:t>
            </a:r>
            <a:br/>
            <a:r>
              <a:t>Pierduți prin beznă tot mai departe</a:t>
            </a:r>
            <a:br/>
            <a:r>
              <a:t>Și vina-ntreagă a căzut asupra Sa;</a:t>
            </a:r>
            <a:br/>
            <a:r>
              <a:t>Prin moartea Lui ne-a izbăvit de moarte.</a:t>
            </a:r>
            <a:br/>
            <a:r>
              <a:t>Printre cei răi o groapă lumea I-a săpat,</a:t>
            </a:r>
            <a:br/>
            <a:r>
              <a:t>Mormântul Lui a fost alăturea de cel bogat,</a:t>
            </a:r>
            <a:br/>
            <a:r>
              <a:t>Nimeni n-a crezut că poate fi nevinovat</a:t>
            </a:r>
            <a:br/>
            <a:r>
              <a:t>Și-atunci la moarte toți L-au condamnat.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Cine-a crezut c-o să primim prin Isus</a:t>
            </a:r>
            <a:br/>
            <a:r>
              <a:t>Atâta revărsare de iubire?</a:t>
            </a:r>
            <a:br/>
            <a:r>
              <a:t>Cine-a crezut în ceea ce de mult s-a spus:</a:t>
            </a:r>
            <a:br/>
            <a:r>
              <a:t>În jertfa Lui avea-vom mântuire.</a:t>
            </a:r>
            <a:br/>
            <a:r>
              <a:t>Astăzi credem toți în ceea ce ni s-a vestit,</a:t>
            </a:r>
            <a:br/>
            <a:r>
              <a:t>Că pentru noi pe cruce Domnul fost-a răstignit.</a:t>
            </a:r>
            <a:br/>
            <a:r>
              <a:t>El pregătește-n ceruri loc orișicui.</a:t>
            </a:r>
            <a:br/>
            <a:r>
              <a:t>Vom fi și noi în rodul jertfei Lui.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