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Cineva se-ngrijește de mine mereu</a:t>
            </a:r>
            <a:br/>
            <a:r>
              <a:t>Nu, nu e întâmplare, e al meu Dumnezeu</a:t>
            </a:r>
            <a:br/>
            <a:r>
              <a:t>Zilnic toarnă asupra mea daruri din plin:</a:t>
            </a:r>
            <a:br/>
            <a:r>
              <a:t>Mulțumire I-aduc și mă-nchin.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Cineva și Îi mulțumesc</a:t>
            </a:r>
            <a:br/>
            <a:r>
              <a:t>E Cineva, este Tatăl ceresc</a:t>
            </a:r>
            <a:br/>
            <a:r>
              <a:t>Darul nespus e-n Domnul Isus</a:t>
            </a:r>
            <a:br/>
            <a:r>
              <a:t>Ce măreț e-al meu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Mulți nu cred azi în Domnul, slăvit Creator</a:t>
            </a:r>
            <a:br/>
            <a:r>
              <a:t>Nici nu văd, al naturii și-al vieții izvor.</a:t>
            </a:r>
            <a:br/>
            <a:r>
              <a:t>O, ce inimi sărace în valul lumii,</a:t>
            </a:r>
            <a:br/>
            <a:r>
              <a:t>Pentru toate n-au cui mulțumi.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Dintre daruri cel mai scump și mai frumos</a:t>
            </a:r>
            <a:br/>
            <a:r>
              <a:t>Este darul salvării prin Isus Hristos.</a:t>
            </a:r>
            <a:br/>
            <a:r>
              <a:t>N-am cuvinte și versuri să-I spun dragostea</a:t>
            </a:r>
            <a:br/>
            <a:r>
              <a:t>Ce e-n clocot în inima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