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Clipe de durere, de 'ncercare</a:t>
            </a:r>
            <a:br/>
            <a:r>
              <a:t>Când lacrimi calde curg pe-obraz</a:t>
            </a:r>
            <a:br/>
            <a:r>
              <a:t>Când ne-ntrebăm cu-nfrigurare</a:t>
            </a:r>
            <a:br/>
            <a:r>
              <a:t>De ce ni-e dat să trecem prin necaz.</a:t>
            </a:r>
            <a:br/>
            <a:r>
              <a:t>Atunci când disperarea ne cuprinde</a:t>
            </a:r>
            <a:br/>
            <a:r>
              <a:t>Când viața ni se pare-un chin</a:t>
            </a:r>
            <a:br/>
            <a:r>
              <a:t>Când suspinăm din inimi frânte</a:t>
            </a:r>
            <a:br/>
            <a:r>
              <a:t>Creștinilor atunci să ne-amintim.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Căci toate lucrurile lucrează</a:t>
            </a:r>
            <a:br/>
            <a:r>
              <a:t>Spre binele celor ce-L iubesc</a:t>
            </a:r>
            <a:br/>
            <a:r>
              <a:t>Acelor ce-L iubesc pe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Durerea, suferința, încercarea</a:t>
            </a:r>
            <a:br/>
            <a:r>
              <a:t>Lovesc în noi dar nu spre rău</a:t>
            </a:r>
            <a:br/>
            <a:r>
              <a:t>Ne ațintim spre cer privirea</a:t>
            </a:r>
            <a:br/>
            <a:r>
              <a:t>Ne-apropie mai mult de Dumnezeu.</a:t>
            </a:r>
            <a:br/>
            <a:r>
              <a:t>De Cel ce ne iubește și dorește</a:t>
            </a:r>
            <a:br/>
            <a:r>
              <a:t>Să-și pună chipul Său în noi,</a:t>
            </a:r>
            <a:br/>
            <a:r>
              <a:t>Prin orișice deci de vom trece</a:t>
            </a:r>
            <a:br/>
            <a:r>
              <a:t>Creștinilor să nu priviți 'napoi.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