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 în Dumnezeu ca Tată,</a:t>
            </a:r>
            <a:br/>
            <a:r>
              <a:t>În Isus Hristos ca Fiu,</a:t>
            </a:r>
            <a:br/>
            <a:r>
              <a:t>Cred în Duhul Sfânt că este.</a:t>
            </a:r>
            <a:br/>
            <a:r>
              <a:t>Cred Cuvântul că e viu</a:t>
            </a:r>
            <a:br/>
            <a:r>
              <a:t>Cred că mai este iertare</a:t>
            </a:r>
            <a:br/>
            <a:r>
              <a:t>Pentru tot ce-am făcut rău</a:t>
            </a:r>
            <a:br/>
            <a:r>
              <a:t>De aceea alerg la harul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Am luat hotărârea</a:t>
            </a:r>
            <a:br/>
            <a:r>
              <a:t>Înapoi nu voi da.</a:t>
            </a:r>
            <a:br/>
            <a:r>
              <a:t>Cu privirea doar la cruce</a:t>
            </a:r>
            <a:br/>
            <a:r>
              <a:t>Lumea-n spate-o voi lăsa</a:t>
            </a:r>
            <a:br/>
            <a:r>
              <a:t>Nu-mi va fi deloc rușine.</a:t>
            </a:r>
            <a:br/>
            <a:r>
              <a:t>Să afirm că sunt creștin</a:t>
            </a:r>
            <a:br/>
            <a:r>
              <a:t>Voi sluji mereu</a:t>
            </a:r>
            <a:br/>
            <a:r>
              <a:t>Prin harul Său divin.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 că Isus a fost jertfă</a:t>
            </a:r>
            <a:br/>
            <a:r>
              <a:t>Pe un lemn, crucificat</a:t>
            </a:r>
            <a:br/>
            <a:r>
              <a:t>Și-n mormânt sus la Golgota</a:t>
            </a:r>
            <a:br/>
            <a:r>
              <a:t>Trupul i-a fost îngropat</a:t>
            </a:r>
            <a:br/>
            <a:r>
              <a:t>Cred că a-nviat precum a zis.</a:t>
            </a:r>
            <a:br/>
            <a:r>
              <a:t>Și viu s-a arătat</a:t>
            </a:r>
            <a:br/>
            <a:r>
              <a:t>De aceea la El am alergat.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 cuvântul care zice:</a:t>
            </a:r>
            <a:br/>
            <a:r>
              <a:t>„Trebuie să te naști din nou”</a:t>
            </a:r>
            <a:br/>
            <a:r>
              <a:t>Viața veche spălată</a:t>
            </a:r>
            <a:br/>
            <a:r>
              <a:t>Și totul făcut nou.</a:t>
            </a:r>
            <a:br/>
            <a:r>
              <a:t>Cred că dragostea Lui Dumnezeu</a:t>
            </a:r>
            <a:br/>
            <a:r>
              <a:t>Ni s-a descoperit</a:t>
            </a:r>
            <a:br/>
            <a:r>
              <a:t>De aceea pe El Îl voi sluji.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Cred că este-un bine și un rău</a:t>
            </a:r>
            <a:br/>
            <a:r>
              <a:t>Trăiești și apoi mori</a:t>
            </a:r>
            <a:br/>
            <a:r>
              <a:t>Cred că Biblia este harta</a:t>
            </a:r>
            <a:br/>
            <a:r>
              <a:t>Spre a cerului comori.</a:t>
            </a:r>
            <a:br/>
            <a:r>
              <a:t>Cred că nu sunt singur în Hristos</a:t>
            </a:r>
            <a:br/>
            <a:r>
              <a:t>Pe mulți El i-a salvat</a:t>
            </a:r>
            <a:br/>
            <a:r>
              <a:t>De aceea credință i-am jurat.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Am luat hotărârea</a:t>
            </a:r>
            <a:br/>
            <a:r>
              <a:t>Înapoi nu vom da</a:t>
            </a:r>
            <a:br/>
            <a:r>
              <a:t>Cu privire doar la cruce</a:t>
            </a:r>
            <a:br/>
            <a:r>
              <a:t>Lumea-n spate-o vom lăsa</a:t>
            </a:r>
            <a:br/>
            <a:r>
              <a:t>Nu ne va fi rușine</a:t>
            </a:r>
            <a:br/>
            <a:r>
              <a:t>Să spunem: suntem creștini!</a:t>
            </a:r>
            <a:br/>
            <a:r>
              <a:t>Vom trăi mereu</a:t>
            </a:r>
            <a:br/>
            <a:r>
              <a:t>Prin harul Său divin.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