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Cu mulțumire vin în fața Ta, Isuse</a:t>
            </a:r>
            <a:br/>
            <a:r>
              <a:t>Și vreau să-Ți cânt c-atâta bine mi-ai făcut</a:t>
            </a:r>
            <a:br/>
            <a:r>
              <a:t>Mi-ai dat iertare, pace-adâncă, fericire</a:t>
            </a:r>
            <a:br/>
            <a:r>
              <a:t>Și mult mai mult decât vreodată am cerut.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R1: Nu merit Doamne (x2)</a:t>
            </a:r>
            <a:br/>
            <a:r>
              <a:t>Totă binecuvântarea Ta</a:t>
            </a:r>
            <a:br/>
            <a:r>
              <a:t>Nu merit Doamne (x2)</a:t>
            </a:r>
            <a:br/>
            <a:r>
              <a:t>Tot ce-ai lucrat în viața mea.</a:t>
            </a:r>
            <a:br/>
            <a:r>
              <a:t>Mare-ndurare pentru mine-ai arătat</a:t>
            </a:r>
            <a:br/>
            <a:r>
              <a:t>Cu mult mai mult decât am meritat.</a:t>
            </a:r>
            <a:br/>
            <a:r>
              <a:t>Nu pot, Isuse, îndeajuns</a:t>
            </a:r>
            <a:br/>
            <a:r>
              <a:t>Să-Ți mulțumesc</a:t>
            </a:r>
            <a:br/>
            <a:r>
              <a:t>Dar Te slăvesc, căci Te iubesc.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Voi fi dator să-Ți mulțumesc o veșnicie</a:t>
            </a:r>
            <a:br/>
            <a:r>
              <a:t>Căci păcătos am fost dar azi sunt fiul Tău</a:t>
            </a:r>
            <a:br/>
            <a:r>
              <a:t>Prin jertfa-Ți sfântă m-ai salvat de la pierzare</a:t>
            </a:r>
            <a:br/>
            <a:r>
              <a:t>Și azi sunt vesel, fericit, și-Ți cânt mereu.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Am fost olog, dar Duhul Tău mi-a dat putere</a:t>
            </a:r>
            <a:br/>
            <a:r>
              <a:t>Am fost un orb, dar mila Ta m-a luminat</a:t>
            </a:r>
            <a:br/>
            <a:r>
              <a:t>Mort am căzut în noaptea rece de păcate</a:t>
            </a:r>
            <a:br/>
            <a:r>
              <a:t>Dar harul Tău m-a întâlnit, m-a luminat.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R2: Te laud Doamne (x2)</a:t>
            </a:r>
            <a:br/>
            <a:r>
              <a:t>Pentru binecuvântarea Ta</a:t>
            </a:r>
            <a:br/>
            <a:r>
              <a:t>Te laud Doamne (x2)</a:t>
            </a:r>
            <a:br/>
            <a:r>
              <a:t>Tot ce-ai lucrat în viața mea.</a:t>
            </a:r>
            <a:br/>
            <a:r>
              <a:t>Chiar mii de buze de-aș avea</a:t>
            </a:r>
            <a:br/>
            <a:r>
              <a:t>Tot n-aș putea</a:t>
            </a:r>
            <a:br/>
            <a:r>
              <a:t>Să-Ți mulțumesc pentru iubirea Ta.</a:t>
            </a:r>
            <a:br/>
            <a:r>
              <a:t>Inima mea ca mulțumire-Ți dăruiesc</a:t>
            </a:r>
            <a:br/>
            <a:r>
              <a:t>Și te slăvesc căci te iubesc.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