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Cum e Isus în iubire</a:t>
            </a:r>
            <a:br/>
            <a:r>
              <a:t>Vreau să fiu și eu la fel</a:t>
            </a:r>
            <a:br/>
            <a:r>
              <a:t>Să iubesc pe orișicine</a:t>
            </a:r>
            <a:br/>
            <a:r>
              <a:t>Cum ne vom iubi în cer</a:t>
            </a:r>
            <a:br/>
            <a:r>
              <a:t>Cum ne-a dat Isus povață</a:t>
            </a:r>
            <a:br/>
            <a:r>
              <a:t>Să iubim și noi la fel</a:t>
            </a:r>
            <a:br/>
            <a:r>
              <a:t>Pe dușmanii noștri-n viață</a:t>
            </a:r>
            <a:br/>
            <a:r>
              <a:t>Cum ne vom iubi în cer.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Cum e Isus, cum e Isus,</a:t>
            </a:r>
            <a:br/>
            <a:r>
              <a:t>Cum e Isus vreau să fiu și eu la fel.</a:t>
            </a:r>
            <a:br/>
            <a:r>
              <a:t>Să iubesc ca El curat,</a:t>
            </a:r>
            <a:br/>
            <a:r>
              <a:t>Să am gândul nepătat,</a:t>
            </a:r>
            <a:br/>
            <a:r>
              <a:t>Cum e Isus vreau să fiu și eu la fel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Era bun și cu răbdare</a:t>
            </a:r>
            <a:br/>
            <a:r>
              <a:t>Dar și bun Învățător</a:t>
            </a:r>
            <a:br/>
            <a:r>
              <a:t>Răspundea la fiecare întrebare din popor</a:t>
            </a:r>
            <a:br/>
            <a:r>
              <a:t>Pretutindeni spre oricine</a:t>
            </a:r>
            <a:br/>
            <a:r>
              <a:t>Alerga neobosit</a:t>
            </a:r>
            <a:br/>
            <a:r>
              <a:t>A venit și înspre mine</a:t>
            </a:r>
            <a:br/>
            <a:r>
              <a:t>O ce blând El m-a privit.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