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Dă-i povara ta Lui Isus</a:t>
            </a:r>
            <a:br/>
            <a:r>
              <a:t>El ți-o va purta.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Și înalță, tot mai sus înalță</a:t>
            </a:r>
            <a:br/>
            <a:r>
              <a:t>Și înalță numele Lui Isus.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Și zdrobește pe Satana</a:t>
            </a:r>
            <a:br/>
            <a:r>
              <a:t>La picioare, jos.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Și zdrobește firea veche</a:t>
            </a:r>
            <a:br/>
            <a:r>
              <a:t>La picioare, jos.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