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 și nu, nu și da</a:t>
            </a:r>
            <a:br/>
            <a:r>
              <a:t>Nu se pot înmănunchia.</a:t>
            </a:r>
            <a:br/>
            <a:r>
              <a:t>Nu poți fi cum vrei tu,</a:t>
            </a:r>
            <a:br/>
            <a:r>
              <a:t>Nu poți fi și da și nu.</a:t>
            </a:r>
            <a:br/>
            <a:r>
              <a:t>Când iubirea-ți spune: Hai!</a:t>
            </a:r>
            <a:br/>
            <a:r>
              <a:t>Lenea-ți poruncește: Stai!</a:t>
            </a:r>
            <a:br/>
            <a:r>
              <a:t>Când Isus vrea să lucrezi</a:t>
            </a:r>
            <a:br/>
            <a:r>
              <a:t>Lenea-ți spune să mai șezi.</a:t>
            </a:r>
            <a:br/>
            <a:r>
              <a:t>Da și nu, nu și da</a:t>
            </a:r>
            <a:br/>
            <a:r>
              <a:t>Nu se pot înmănunchia.</a:t>
            </a:r>
            <a:br/>
            <a:r>
              <a:t>Nu poți fi cum vrei tu,</a:t>
            </a:r>
            <a:br/>
            <a:r>
              <a:t>Nu poți fi și da și nu.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Bun și rău, rău și bun</a:t>
            </a:r>
            <a:br/>
            <a:r>
              <a:t>Când se-adună, se răpun.</a:t>
            </a:r>
            <a:br/>
            <a:r>
              <a:t>Nu poți da brațul tău</a:t>
            </a:r>
            <a:br/>
            <a:r>
              <a:t>Celui bun și celui rău.</a:t>
            </a:r>
            <a:br/>
            <a:r>
              <a:t>Cerul vrea copii cuminți</a:t>
            </a:r>
            <a:br/>
            <a:r>
              <a:t>Însă lumea vrea să minți.</a:t>
            </a:r>
            <a:br/>
            <a:r>
              <a:t>Domnul vrea să fii în har</a:t>
            </a:r>
            <a:br/>
            <a:r>
              <a:t>Iar Satan să fii murdar.</a:t>
            </a:r>
            <a:br/>
            <a:r>
              <a:t>Bun și rău, rău și bun</a:t>
            </a:r>
            <a:br/>
            <a:r>
              <a:t>Când se-adună, se răpun.</a:t>
            </a:r>
            <a:br/>
            <a:r>
              <a:t>Nu poți da brațul tău</a:t>
            </a:r>
            <a:br/>
            <a:r>
              <a:t>Celui bun și celui rău.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Iad și Rai, Rai și Iad</a:t>
            </a:r>
            <a:br/>
            <a:r>
              <a:t>N-au același drum și vad.</a:t>
            </a:r>
            <a:br/>
            <a:r>
              <a:t>Pe Isus dacă-l ai</a:t>
            </a:r>
            <a:br/>
            <a:r>
              <a:t>Scapi de Iad și vii în Rai!</a:t>
            </a:r>
            <a:br/>
            <a:r>
              <a:t>Dacă-l ai pe Domnu-n gând</a:t>
            </a:r>
            <a:br/>
            <a:r>
              <a:t>Nu poți fi și rău și blând,</a:t>
            </a:r>
            <a:br/>
            <a:r>
              <a:t>Dacă-I dai iubirea ta</a:t>
            </a:r>
            <a:br/>
            <a:r>
              <a:t>Spune-I totdeauna DA!</a:t>
            </a:r>
            <a:br/>
            <a:r>
              <a:t>Iad și Rai, Rai și Iad</a:t>
            </a:r>
            <a:br/>
            <a:r>
              <a:t>N-au același drum și vad.</a:t>
            </a:r>
            <a:br/>
            <a:r>
              <a:t>Pe Isus dacă-l ai</a:t>
            </a:r>
            <a:br/>
            <a:r>
              <a:t>Scapi de Iad și vii în Rai!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