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Dacă-ntr-o tainică vreme</a:t>
            </a:r>
            <a:br/>
            <a:r>
              <a:t>Din lut Cineva mă făcu</a:t>
            </a:r>
            <a:br/>
            <a:r>
              <a:t>/: Și dacă sunt om și nu vierme</a:t>
            </a:r>
            <a:br/>
            <a:r>
              <a:t>O, Doamne, așa ai vrut Tu.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Dacă am grai și nu muget</a:t>
            </a:r>
            <a:br/>
            <a:r>
              <a:t>Să spun ce iubesc și ce nu</a:t>
            </a:r>
            <a:br/>
            <a:r>
              <a:t>/: Și dacă am harul să cuget</a:t>
            </a:r>
            <a:br/>
            <a:r>
              <a:t>O, Doamne, așa ai vrut Tu.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Dacă m-ai scos din neghină</a:t>
            </a:r>
            <a:br/>
            <a:r>
              <a:t>Nu viața-mi urâtă-Ți plăcu</a:t>
            </a:r>
            <a:br/>
            <a:r>
              <a:t>/: Nu eu am vrut iarăși lumină</a:t>
            </a:r>
            <a:br/>
            <a:r>
              <a:t>O, Doamne, ci Tu, numai Tu.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Iar dacă voi merge vreodată</a:t>
            </a:r>
            <a:br/>
            <a:r>
              <a:t>La Cel ce din Duh mă născu</a:t>
            </a:r>
            <a:br/>
            <a:r>
              <a:t>/: Voi spune de-a pururea: „Tată</a:t>
            </a:r>
            <a:br/>
            <a:r>
              <a:t>Te laud c-așa ai vrut Tu!”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