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 la un capăt la celălalt</a:t>
            </a:r>
            <a:br/>
            <a:r>
              <a:t>Pământul este plin de păcat</a:t>
            </a:r>
            <a:br/>
            <a:r>
              <a:t>Copiii așteaptă o veste bună</a:t>
            </a:r>
            <a:br/>
            <a:r>
              <a:t>Și de salvare cin' să le spună?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Așteaptă Africa, așteaptă Polul Nord</a:t>
            </a:r>
            <a:br/>
            <a:r>
              <a:t>Ca-n rugăciune eu să le port.</a:t>
            </a:r>
            <a:br/>
            <a:r>
              <a:t>O rugă sfântă să înălțăm</a:t>
            </a:r>
            <a:br/>
            <a:r>
              <a:t>Pentru copiii pierduți pe golb.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Pe-ntreg pământul mai sunt copii</a:t>
            </a:r>
            <a:br/>
            <a:r>
              <a:t>Care din moarte s-ar izbăvi</a:t>
            </a:r>
            <a:br/>
            <a:r>
              <a:t>Mergeți și spuneți, răsplata-i mare</a:t>
            </a:r>
            <a:br/>
            <a:r>
              <a:t>Domnul așteaptă pe fiecare.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