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Destinul tău e să învingi</a:t>
            </a:r>
            <a:br/>
            <a:r>
              <a:t>Când ești căzut să te ridici</a:t>
            </a:r>
            <a:br/>
            <a:r>
              <a:t>Destinul tău l-a scris cândva Isus.</a:t>
            </a:r>
            <a:br/>
            <a:r>
              <a:t>Numele tău de mult e scris</a:t>
            </a:r>
            <a:br/>
            <a:r>
              <a:t>În Cartea Vieții din Paradis</a:t>
            </a:r>
            <a:br/>
            <a:r>
              <a:t>Destinul tău e cerul Său, să știi!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Nu suntem aici statornici</a:t>
            </a:r>
            <a:br/>
            <a:r>
              <a:t>O țară-avem și ea e sus!</a:t>
            </a:r>
            <a:br/>
            <a:r>
              <a:t>Calea se sfârșește-acolo</a:t>
            </a:r>
            <a:br/>
            <a:r>
              <a:t>Îl vom vedea toți pe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Deci să te porți cum ești, cinstit</a:t>
            </a:r>
            <a:br/>
            <a:r>
              <a:t>De Tatăl Tău ce te-a iubit</a:t>
            </a:r>
            <a:br/>
            <a:r>
              <a:t>Și te-a plătit cu preț mare, să știi!</a:t>
            </a:r>
            <a:br/>
            <a:r>
              <a:t>„Pe brațul Meu Eu te-am purtat</a:t>
            </a:r>
            <a:br/>
            <a:r>
              <a:t>Și-am să te port neîncetat!”</a:t>
            </a:r>
            <a:br/>
            <a:r>
              <a:t>El, Dumnezeu spune așa în cartea Sa.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