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 Betleem la Calvar</a:t>
            </a:r>
            <a:br/>
            <a:r>
              <a:t>De la iesle până la har</a:t>
            </a:r>
            <a:br/>
            <a:r>
              <a:t>Până la salvarea mea</a:t>
            </a:r>
            <a:br/>
            <a:r>
              <a:t>Nu e decât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Isus iubirea Ta, iubirea Ta Isus</a:t>
            </a:r>
            <a:br/>
            <a:r>
              <a:t>Mi-a umplut toată inima mea</a:t>
            </a:r>
            <a:br/>
            <a:r>
              <a:t>Isus iubirea Ta, iubirea Ta Isus</a:t>
            </a:r>
            <a:br/>
            <a:r>
              <a:t>Mi-a adus pe deplin fericirea.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iubirea ce s-a dat,</a:t>
            </a:r>
            <a:br/>
            <a:r>
              <a:t>Poți să fii și tu salvat</a:t>
            </a:r>
            <a:br/>
            <a:r>
              <a:t>Nu vrei tu să Îl urmezi</a:t>
            </a:r>
            <a:br/>
            <a:r>
              <a:t>Și să-I cântăm?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Sus pe cruce la Calvar</a:t>
            </a:r>
            <a:br/>
            <a:r>
              <a:t>Am primit iertarea-n dar</a:t>
            </a:r>
            <a:br/>
            <a:r>
              <a:t>Și de-atunci în viața mea</a:t>
            </a:r>
            <a:br/>
            <a:r>
              <a:t>Nu e decât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