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Din strălucire, - ce istorisire -</a:t>
            </a:r>
            <a:br/>
            <a:r>
              <a:t>Jos Domnul a venit, El Isus s-a numit.</a:t>
            </a:r>
            <a:br/>
            <a:r>
              <a:t>Născut în paie, în umile straie,</a:t>
            </a:r>
            <a:br/>
            <a:r>
              <a:t>Om al durerii și de chin zdrobit.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O ce-ndurare, O Doamne mare,</a:t>
            </a:r>
            <a:br/>
            <a:r>
              <a:t>Ești al meu soare, și Te iubesc.</a:t>
            </a:r>
            <a:br/>
            <a:r>
              <a:t>Tu Creatorul ești Salvatorul,</a:t>
            </a:r>
            <a:br/>
            <a:r>
              <a:t>Cum pot eu oare să-Ți mulțumesc?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Ce bunătate, m-a iertat de toate</a:t>
            </a:r>
            <a:br/>
            <a:r>
              <a:t>Și-n bezna nopții grea, eu am lumina Sa.</a:t>
            </a:r>
            <a:br/>
            <a:r>
              <a:t>Să-mi dea iertarea a lăsat splendoarea,</a:t>
            </a:r>
            <a:br/>
            <a:r>
              <a:t>A răbdat chinul pentru vina mea.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O ce-ndurare, O Doamne mare,</a:t>
            </a:r>
            <a:br/>
            <a:r>
              <a:t>Ești al meu soare, și Te iubesc.</a:t>
            </a:r>
            <a:br/>
            <a:r>
              <a:t>Tu Creatorul ești Salvatorul,</a:t>
            </a:r>
            <a:br/>
            <a:r>
              <a:t>Cum pot eu oare să-Ți mulțumesc?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