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Dintre darurile Tale</a:t>
            </a:r>
            <a:br/>
            <a:r>
              <a:t>Dumnezeul îndurării</a:t>
            </a:r>
            <a:br/>
            <a:r>
              <a:t>Mai întâi Te rog să-mi dărui</a:t>
            </a:r>
            <a:br/>
            <a:r>
              <a:t>Darul Sfânt al ascultării.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Darul ascultării</a:t>
            </a:r>
            <a:br/>
            <a:r>
              <a:t>Să mi-l dai mereu</a:t>
            </a:r>
            <a:br/>
            <a:r>
              <a:t>Mai întâi și mai statornic</a:t>
            </a:r>
            <a:br/>
            <a:r>
              <a:t>Dumnezeul meu!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pot să supun în totul</a:t>
            </a:r>
            <a:br/>
            <a:r>
              <a:t>Voii Tale preasfințite</a:t>
            </a:r>
            <a:br/>
            <a:r>
              <a:t>Toate-a mele din afară</a:t>
            </a:r>
            <a:br/>
            <a:r>
              <a:t>Toate-a mele tăinuite.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să-mi fi stăpânul</a:t>
            </a:r>
            <a:br/>
            <a:r>
              <a:t>Orișicând și-n orice stare.</a:t>
            </a:r>
            <a:br/>
            <a:r>
              <a:t>Să Te pot urma pe Tine</a:t>
            </a:r>
            <a:br/>
            <a:r>
              <a:t>Mai supus în ascultare.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nimic să nu-mi rămână</a:t>
            </a:r>
            <a:br/>
            <a:r>
              <a:t>Ca al meu; vreau să se știe</a:t>
            </a:r>
            <a:br/>
            <a:r>
              <a:t>Decât Tu cu voia-Ți sfântă</a:t>
            </a:r>
            <a:br/>
            <a:r>
              <a:t>Doamne pentru veșnicie.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