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Doamne Numele-Ți înalț,</a:t>
            </a:r>
            <a:br/>
            <a:r>
              <a:t>Doamne laudă-Ți cânt Ție,</a:t>
            </a:r>
            <a:br/>
            <a:r>
              <a:t>Fericit sunt că Te am,</a:t>
            </a:r>
            <a:br/>
            <a:r>
              <a:t>Fericit de-a Ta iertare.</a:t>
            </a:r>
            <a:br/>
            <a:r>
              <a:t>Tu ai venit pe pământ</a:t>
            </a:r>
            <a:br/>
            <a:r>
              <a:t>Să ne salvezi,</a:t>
            </a:r>
            <a:br/>
            <a:r>
              <a:t>Sus, pe cruce Te-ai jertfit,</a:t>
            </a:r>
            <a:br/>
            <a:r>
              <a:t>Iertați să fim.</a:t>
            </a:r>
            <a:br/>
            <a:r>
              <a:t>De pe cruce în mormânt,</a:t>
            </a:r>
            <a:br/>
            <a:r>
              <a:t>Din mormânt sus la cer,</a:t>
            </a:r>
            <a:br/>
            <a:r>
              <a:t>Să fii înălțat mereu.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