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Doamne, ești mai scump ca argintul</a:t>
            </a:r>
            <a:br/>
            <a:r>
              <a:t>Doamne, ești mai scump ca aurul!</a:t>
            </a:r>
            <a:br/>
            <a:r>
              <a:t>Nu-i nimic în lume să îmi placă,</a:t>
            </a:r>
            <a:br/>
            <a:r>
              <a:t>Tot ce vreau, Isuse, ești doar Tu.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Tu-mi ești putere-n slăbiciuni</a:t>
            </a:r>
            <a:br/>
            <a:r>
              <a:t>Și ești comoara ce-o doresc</a:t>
            </a:r>
            <a:br/>
            <a:r>
              <a:t>Doar tu ești tot ce vreau...</a:t>
            </a:r>
            <a:br/>
            <a:r>
              <a:t>Ca pe un diamant Te caut,</a:t>
            </a:r>
            <a:br/>
            <a:r>
              <a:t>Aș fi nebun de-aș renunța</a:t>
            </a:r>
            <a:br/>
            <a:r>
              <a:t>Căci Tu ești tot ce vreau.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Miel preasfânt</a:t>
            </a:r>
            <a:br/>
            <a:r>
              <a:t>Vrednic e-al Tău nume</a:t>
            </a:r>
            <a:br/>
            <a:r>
              <a:t>Isus, Miel preasfânt</a:t>
            </a:r>
            <a:br/>
            <a:r>
              <a:t>Tu ești tot ce vreau!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Păcatul și rușinea mea</a:t>
            </a:r>
            <a:br/>
            <a:r>
              <a:t>Tu le-ai luat asupra Ta</a:t>
            </a:r>
            <a:br/>
            <a:r>
              <a:t>Tu ești salvarea mea.</a:t>
            </a:r>
            <a:br/>
            <a:r>
              <a:t>Când sunt căzut Tu mă ridici</a:t>
            </a:r>
            <a:br/>
            <a:r>
              <a:t>Și Tu mă binecuvintezi</a:t>
            </a:r>
            <a:br/>
            <a:r>
              <a:t>Doamne ești tot ce vreau!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ești mai scump ca argintul...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