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Domnul lui Noe</a:t>
            </a:r>
            <a:br/>
            <a:r>
              <a:t>I-a spus că va fi potopul :/</a:t>
            </a:r>
            <a:br/>
            <a:r>
              <a:t>Și să scape pe copiii lui,</a:t>
            </a:r>
            <a:br/>
            <a:r>
              <a:t>Copiii Domnului.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Plouă, e soare</a:t>
            </a:r>
            <a:br/>
            <a:r>
              <a:t>Îi dăm Lui doar glorie, glorie,</a:t>
            </a:r>
            <a:br/>
            <a:r>
              <a:t>Copiii Domnului.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Domnul lui Noe</a:t>
            </a:r>
            <a:br/>
            <a:r>
              <a:t>I-a spus să facă o arcă :/</a:t>
            </a:r>
            <a:br/>
            <a:r>
              <a:t>Și să facă chiar din lemn o arcă</a:t>
            </a:r>
            <a:br/>
            <a:r>
              <a:t>Copiii Domnului.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Plouă, și plouă,</a:t>
            </a:r>
            <a:br/>
            <a:r>
              <a:t>Chiar 40 de zile! :/</a:t>
            </a:r>
            <a:br/>
            <a:r>
              <a:t>Toți din barcă erau izbăviți,</a:t>
            </a:r>
            <a:br/>
            <a:r>
              <a:t>Copiii Domnului.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Și-apoi a apărut</a:t>
            </a:r>
            <a:br/>
            <a:r>
              <a:t>Ca semn pe boltă :/</a:t>
            </a:r>
            <a:br/>
            <a:r>
              <a:t>Curcubeul este legământul,</a:t>
            </a:r>
            <a:br/>
            <a:r>
              <a:t>Copiii Domnului.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