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stă în fruntea oastei Lui</a:t>
            </a:r>
            <a:br/>
            <a:r>
              <a:t>Nimeni nu o poate birui.</a:t>
            </a:r>
            <a:br/>
            <a:r>
              <a:t>Pretutindeni slava Lui se va vedea.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Un Domn triumfător e Isus</a:t>
            </a:r>
            <a:br/>
            <a:r>
              <a:t>Noi îl urmăm unde ne ducem</a:t>
            </a:r>
            <a:br/>
            <a:r>
              <a:t>Vrăjmașii nu se pot împotrivi.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să porți al biruinței steag</a:t>
            </a:r>
            <a:br/>
            <a:r>
              <a:t>Slava lui Isus te-a câștigat</a:t>
            </a:r>
            <a:br/>
            <a:r>
              <a:t>Nici o armă nu-i mai tare ca 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Stau în fruntea biruinței Lui</a:t>
            </a:r>
            <a:br/>
            <a:r>
              <a:t>Se descoperă domnia Lui.</a:t>
            </a:r>
            <a:br/>
            <a:r>
              <a:t>Să intrăm în țara care ne-a promis.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