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Domnul stă tot așteptând,</a:t>
            </a:r>
            <a:br/>
            <a:r>
              <a:t>Porți închise multe sunt,</a:t>
            </a:r>
            <a:br/>
            <a:r>
              <a:t>Dar El zi și noapte</a:t>
            </a:r>
            <a:br/>
            <a:r>
              <a:t>Cam de mult tot bate</a:t>
            </a:r>
            <a:br/>
            <a:r>
              <a:t>Poate se vor descuia.</a:t>
            </a:r>
            <a:br/>
            <a:r>
              <a:t>Domnul stă și bate iar,</a:t>
            </a:r>
            <a:br/>
            <a:r>
              <a:t>Poate n-o fi în zadar.</a:t>
            </a:r>
            <a:br/>
            <a:r>
              <a:t>/: Singura ființă ce e în putință</a:t>
            </a:r>
            <a:br/>
            <a:r>
              <a:t>A te binecuvânta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O,deschide nu mai sta,</a:t>
            </a:r>
            <a:br/>
            <a:r>
              <a:t>Vrea să intre în casa ta</a:t>
            </a:r>
            <a:br/>
            <a:r>
              <a:t>/: Singura ființă ce e în putință</a:t>
            </a:r>
            <a:br/>
            <a:r>
              <a:t>A te binecuvânta. :/</a:t>
            </a:r>
            <a:br/>
            <a:r>
              <a:t>Nu amâna, vei regreta!</a:t>
            </a:r>
            <a:br/>
            <a:r>
              <a:t>/: Ultima chemare, Domnul cu răbdare</a:t>
            </a:r>
            <a:br/>
            <a:r>
              <a:t>Pentru tin' va repeta.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Prin ureche-i poarta ta,</a:t>
            </a:r>
            <a:br/>
            <a:r>
              <a:t>Când auzi te poți preda;</a:t>
            </a:r>
            <a:br/>
            <a:r>
              <a:t>Duhul Sfânt lucrează,</a:t>
            </a:r>
            <a:br/>
            <a:r>
              <a:t>Inima cedează</a:t>
            </a:r>
            <a:br/>
            <a:r>
              <a:t>Și te simți eliberat.</a:t>
            </a:r>
            <a:br/>
            <a:r>
              <a:t>Dar ușor te păcălești</a:t>
            </a:r>
            <a:br/>
            <a:r>
              <a:t>Prin ureche de primești</a:t>
            </a:r>
            <a:br/>
            <a:r>
              <a:t>/: Sunete stridente, șoapte insistente</a:t>
            </a:r>
            <a:br/>
            <a:r>
              <a:t>Cu îndemnuri la păcat:/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Într-o zi-L vei auzi,</a:t>
            </a:r>
            <a:br/>
            <a:r>
              <a:t>Vocea Lui te va trezi,</a:t>
            </a:r>
            <a:br/>
            <a:r>
              <a:t>Că Isus El vine</a:t>
            </a:r>
            <a:br/>
            <a:r>
              <a:t>Ca să-Și ia la Sine</a:t>
            </a:r>
            <a:br/>
            <a:r>
              <a:t>Pe iubitul Său popor.</a:t>
            </a:r>
            <a:br/>
            <a:r>
              <a:t>Prea târziu atunci va fi</a:t>
            </a:r>
            <a:br/>
            <a:r>
              <a:t>Să-I deschizi spre a-L primi</a:t>
            </a:r>
            <a:br/>
            <a:r>
              <a:t>/: Domnul e aproape, poate chiar la noapte</a:t>
            </a:r>
            <a:br/>
            <a:r>
              <a:t>Vine ca judecător:/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