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Dragostea ce ne-a dat-o Dumnezeu,</a:t>
            </a:r>
            <a:br/>
            <a:r>
              <a:t>Se arată prin tine, dragul meu</a:t>
            </a:r>
            <a:br/>
            <a:r>
              <a:t>Și privindu-te, să văd pe chipul tău,</a:t>
            </a:r>
            <a:br/>
            <a:r>
              <a:t>Dragostea ce ne-a dat-o Dumnezeu.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