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Drum pentru adevăr,</a:t>
            </a:r>
            <a:br/>
            <a:r>
              <a:t>Drum pentru viață</a:t>
            </a:r>
            <a:br/>
            <a:r>
              <a:t>Crește din noi acum</a:t>
            </a:r>
            <a:br/>
            <a:r>
              <a:t>Sub veșmânt de speranță</a:t>
            </a:r>
            <a:br/>
            <a:r>
              <a:t>O minune așteaptă toți</a:t>
            </a:r>
            <a:br/>
            <a:r>
              <a:t>Dar întinde mâna</a:t>
            </a:r>
            <a:br/>
            <a:r>
              <a:t>Și-ai să vezi că poți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Să trăiești printre alții</a:t>
            </a:r>
            <a:br/>
            <a:r>
              <a:t>Ca și cum ar fii frații tăi.</a:t>
            </a:r>
            <a:br/>
            <a:r>
              <a:t>Chiar de-s altfel tu fii sigur</a:t>
            </a:r>
            <a:br/>
            <a:r>
              <a:t>Că există mulți ca ei.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Cum vrei să-L îngrădești</a:t>
            </a:r>
            <a:br/>
            <a:r>
              <a:t>Pe Domnul Sfânt și Mare</a:t>
            </a:r>
            <a:br/>
            <a:r>
              <a:t>Numai în lumea ta</a:t>
            </a:r>
            <a:br/>
            <a:r>
              <a:t>Strânsă între hotare?</a:t>
            </a:r>
            <a:br/>
            <a:r>
              <a:t>Chiar dacă multe nu poți să-nțelegi</a:t>
            </a:r>
            <a:br/>
            <a:r>
              <a:t>Totuși ești liber iubirea să o alegi.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R2: Toleranță și speranță</a:t>
            </a:r>
            <a:br/>
            <a:r>
              <a:t>Dăruire și iubire</a:t>
            </a:r>
            <a:br/>
            <a:r>
              <a:t>Ascultare și iertare</a:t>
            </a:r>
            <a:br/>
            <a:r>
              <a:t>Umilință și credință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Mintea a învățat să pună bariere</a:t>
            </a:r>
            <a:br/>
            <a:r>
              <a:t>Dar noi să nu uităm a inimii putere.</a:t>
            </a:r>
            <a:br/>
            <a:r>
              <a:t>Ea sfărâmă zidul și împacă pe frați</a:t>
            </a:r>
            <a:br/>
            <a:r>
              <a:t>Din ea ne naștem</a:t>
            </a:r>
            <a:br/>
            <a:r>
              <a:t>Prin ea suntem bogați.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