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Dulce e iubirea sfântă</a:t>
            </a:r>
            <a:br/>
            <a:r>
              <a:t>Și cuvântul ei sublim,</a:t>
            </a:r>
            <a:br/>
            <a:r>
              <a:t>Viața tot mereu ne-ncântă</a:t>
            </a:r>
            <a:br/>
            <a:r>
              <a:t>Când cu Domnul o trăim.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Pot să se sfărâme munții</a:t>
            </a:r>
            <a:br/>
            <a:r>
              <a:t>În adâncul mărilor,</a:t>
            </a:r>
            <a:br/>
            <a:r>
              <a:t>De nimica nu ne temem</a:t>
            </a:r>
            <a:br/>
            <a:r>
              <a:t>Cu al nostru Salvator!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De-i credința temelie</a:t>
            </a:r>
            <a:br/>
            <a:r>
              <a:t>Ca o stâncă de granit</a:t>
            </a:r>
            <a:br/>
            <a:r>
              <a:t>Pacea-i nobilă solie</a:t>
            </a:r>
            <a:br/>
            <a:r>
              <a:t>Pentru cel neprihănit.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Pot să se sfărâme munții</a:t>
            </a:r>
            <a:br/>
            <a:r>
              <a:t>În adâncul mărilor,</a:t>
            </a:r>
            <a:br/>
            <a:r>
              <a:t>De nimica nu ne temem</a:t>
            </a:r>
            <a:br/>
            <a:r>
              <a:t>Cu al nostru Salvator!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Haide să cântăm cu toții</a:t>
            </a:r>
            <a:br/>
            <a:r>
              <a:t>De-ale noastre biruinți</a:t>
            </a:r>
            <a:br/>
            <a:r>
              <a:t>Pân' nu vine clipa morții</a:t>
            </a:r>
            <a:br/>
            <a:r>
              <a:t>Și cuptoarele fierbinți.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Pot să se sfărâme munții</a:t>
            </a:r>
            <a:br/>
            <a:r>
              <a:t>În adâncul mărilor,</a:t>
            </a:r>
            <a:br/>
            <a:r>
              <a:t>De nimica nu ne temem</a:t>
            </a:r>
            <a:br/>
            <a:r>
              <a:t>Cu al nostru Salvator!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iubirea-n inimi arde</a:t>
            </a:r>
            <a:br/>
            <a:r>
              <a:t>Și când eul am zdrobit</a:t>
            </a:r>
            <a:br/>
            <a:r>
              <a:t>Harul Lui spre noi se varsă</a:t>
            </a:r>
            <a:br/>
            <a:r>
              <a:t>De la Tronul strălucit.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Pot să se sfărâme munții</a:t>
            </a:r>
            <a:br/>
            <a:r>
              <a:t>Marea-n clocot să tot dea,</a:t>
            </a:r>
            <a:br/>
            <a:r>
              <a:t>De nimica nu ne temem,</a:t>
            </a:r>
            <a:br/>
            <a:r>
              <a:t>Noi spre ceruri vom zbura!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