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Dumnezeu e dragoste :/</a:t>
            </a:r>
            <a:br/>
            <a:r>
              <a:t>Dumnezeu Cel veșnic, Domn al păcii</a:t>
            </a:r>
            <a:br/>
            <a:r>
              <a:t>Dumnezeu e dragoste.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Dumnezeu e adevăr :/</a:t>
            </a:r>
            <a:br/>
            <a:r>
              <a:t>Dumnezeu Cel veșnic, Domn al păcii</a:t>
            </a:r>
            <a:br/>
            <a:r>
              <a:t>Dumnezeu e adevăr.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Dumnezeu e lumina mea :/</a:t>
            </a:r>
            <a:br/>
            <a:r>
              <a:t>Dumnezeu Cel veșnic, Domn al păcii</a:t>
            </a:r>
            <a:br/>
            <a:r>
              <a:t>Dumnezeu e lumina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Dumnezeu e Minunat :/</a:t>
            </a:r>
            <a:br/>
            <a:r>
              <a:t>Dumnezeu Cel veșnic, Domn al păcii</a:t>
            </a:r>
            <a:br/>
            <a:r>
              <a:t>Dumnezeu e Minunat.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Viața El mi-a dăruit :/</a:t>
            </a:r>
            <a:br/>
            <a:r>
              <a:t>Dumnezeu Cel veșnic, Domn al păcii</a:t>
            </a:r>
            <a:br/>
            <a:r>
              <a:t>Viața El mi-a dăruit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 curând El vine pe nori :/</a:t>
            </a:r>
            <a:br/>
            <a:r>
              <a:t>Dumnezeu Cel veșnic, Domn al păcii</a:t>
            </a:r>
            <a:br/>
            <a:r>
              <a:t>În curând El vine pe nori.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