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După ploaie și furtună va veni o zi mai bună</a:t>
            </a:r>
            <a:br/>
            <a:r>
              <a:t>Soarele va străluci mai luminos.</a:t>
            </a:r>
            <a:br/>
            <a:r>
              <a:t>După norul plin de ceață o lumină se arată,</a:t>
            </a:r>
            <a:br/>
            <a:r>
              <a:t>E lumina Domnului Isus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Cine se încrede-n Domnul</a:t>
            </a:r>
            <a:br/>
            <a:r>
              <a:t>Are viața mai frumoasă</a:t>
            </a:r>
            <a:br/>
            <a:r>
              <a:t>Căci lumina Lui pătrunde</a:t>
            </a:r>
            <a:br/>
            <a:r>
              <a:t>Și ne luminează viața.</a:t>
            </a:r>
            <a:br/>
            <a:r>
              <a:t>Dumnezeu din cer veghează,</a:t>
            </a:r>
            <a:br/>
            <a:r>
              <a:t>El ne binecuvintează</a:t>
            </a:r>
            <a:br/>
            <a:r>
              <a:t>Sufletele celor ce se-ncred în 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avem probleme-n viață să cerem o rezolvare</a:t>
            </a:r>
            <a:br/>
            <a:r>
              <a:t>De la Domnul nostru Sfânt Isus Hristos.</a:t>
            </a:r>
            <a:br/>
            <a:r>
              <a:t>Rugăciunea schimbă totul,</a:t>
            </a:r>
            <a:br/>
            <a:r>
              <a:t>Schimbă mersul vieții noastre</a:t>
            </a:r>
            <a:br/>
            <a:r>
              <a:t>Zi de zi înspre mai bine cu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Stai o clipă, meditează, sufletul înviorează,</a:t>
            </a:r>
            <a:br/>
            <a:r>
              <a:t>Dumnezeu te cercetează chiar acum.</a:t>
            </a:r>
            <a:br/>
            <a:r>
              <a:t>Nu lăsa să treacă timpul,clipa cercetării tale,</a:t>
            </a:r>
            <a:br/>
            <a:r>
              <a:t>Vino azi, predă-ți viața-n mâna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