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 simplu ca A, B, C</a:t>
            </a:r>
            <a:br/>
            <a:r>
              <a:t>Oricine-nțelege.</a:t>
            </a:r>
            <a:br/>
            <a:r>
              <a:t>E simplu să fi mântuit</a:t>
            </a:r>
            <a:br/>
            <a:r>
              <a:t>Când totu-i pregătit.</a:t>
            </a:r>
            <a:br/>
            <a:r>
              <a:t>Să crezi în Domnul Isus</a:t>
            </a:r>
            <a:br/>
            <a:r>
              <a:t>Atât e de ajuns.</a:t>
            </a:r>
            <a:br/>
            <a:r>
              <a:t>E simplu să fii mântuit</a:t>
            </a:r>
            <a:br/>
            <a:r>
              <a:t>Când totu-i pregătit.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 simplu ca citirea</a:t>
            </a:r>
            <a:br/>
            <a:r>
              <a:t>Și tu dacă ai vrea</a:t>
            </a:r>
            <a:br/>
            <a:r>
              <a:t>E simplu să fi mântuit</a:t>
            </a:r>
            <a:br/>
            <a:r>
              <a:t>Când totu-i pregătit.</a:t>
            </a:r>
            <a:br/>
            <a:r>
              <a:t>Dacă Domnului Isus</a:t>
            </a:r>
            <a:br/>
            <a:r>
              <a:t>Inima I-ai deschis.</a:t>
            </a:r>
            <a:br/>
            <a:r>
              <a:t>E simplu să fii mântuit</a:t>
            </a:r>
            <a:br/>
            <a:r>
              <a:t>Când totu-i pregătit.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 simplu ca A, B, C</a:t>
            </a:r>
            <a:br/>
            <a:r>
              <a:t>Oricine-nțelege,</a:t>
            </a:r>
            <a:br/>
            <a:r>
              <a:t>Orice copil, care a crezut</a:t>
            </a:r>
            <a:br/>
            <a:r>
              <a:t>De Domnul e salvat.</a:t>
            </a:r>
            <a:br/>
            <a:r>
              <a:t>Pe Isus azi să-L primești</a:t>
            </a:r>
            <a:br/>
            <a:r>
              <a:t>Nu aștepta să crești.</a:t>
            </a:r>
            <a:br/>
            <a:r>
              <a:t>Isus azi cheamă pe copii</a:t>
            </a:r>
            <a:br/>
            <a:r>
              <a:t>În cer sunt deja mii.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