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E-atâta pace-aici c-auzi</a:t>
            </a:r>
            <a:br/>
            <a:r>
              <a:t>Și mersul stelelor cum cântă</a:t>
            </a:r>
            <a:br/>
            <a:r>
              <a:t>Și roua de pe crinii uzi</a:t>
            </a:r>
            <a:br/>
            <a:r>
              <a:t>Cum picură-n tăcere sfântă.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Așa-ntr-o liniște și-un har</a:t>
            </a:r>
            <a:br/>
            <a:r>
              <a:t>Poate-ai să vii, Isuse, iar.</a:t>
            </a:r>
            <a:br/>
            <a:r>
              <a:t>Când nimeni nu s-ar aștepta</a:t>
            </a:r>
            <a:br/>
            <a:r>
              <a:t>Atunci va fi venirea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E-atâta liniște de sus</a:t>
            </a:r>
            <a:br/>
            <a:r>
              <a:t>Și-n toate curge-atâta pace</a:t>
            </a:r>
            <a:br/>
            <a:r>
              <a:t>De aud cum mâna Ta, Isus,</a:t>
            </a:r>
            <a:br/>
            <a:r>
              <a:t>Lumina spicelor desface.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Așa-ntr-o liniște și-un har</a:t>
            </a:r>
            <a:br/>
            <a:r>
              <a:t>Poate-ai să vii, Isuse, iar.</a:t>
            </a:r>
            <a:br/>
            <a:r>
              <a:t>Când nimeni nu s-ar aștepta</a:t>
            </a:r>
            <a:br/>
            <a:r>
              <a:t>Atunci va fi venirea 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atâta liniște că simt</a:t>
            </a:r>
            <a:br/>
            <a:r>
              <a:t>Cum duhul rugăciunii zboară</a:t>
            </a:r>
            <a:br/>
            <a:r>
              <a:t>Și-n taina unei sfinte rugi</a:t>
            </a:r>
            <a:br/>
            <a:r>
              <a:t>O pace sfântă mă-nfășoară.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Așa-ntr-o liniște și-un har</a:t>
            </a:r>
            <a:br/>
            <a:r>
              <a:t>Poate-ai să vii, Isuse, iar.</a:t>
            </a:r>
            <a:br/>
            <a:r>
              <a:t>Când nimeni nu s-ar aștepta</a:t>
            </a:r>
            <a:br/>
            <a:r>
              <a:t>Atunci va fi venirea 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O, Doamne-acum Te rog să-mi ții</a:t>
            </a:r>
            <a:br/>
            <a:r>
              <a:t>Ființa în veghere-ncinsă.</a:t>
            </a:r>
            <a:br/>
            <a:r>
              <a:t>Ca-n orice strajă-ar fi să vii</a:t>
            </a:r>
            <a:br/>
            <a:r>
              <a:t>Să-mi afli candela aprinsă.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Așa-ntr-o liniște și-un har</a:t>
            </a:r>
            <a:br/>
            <a:r>
              <a:t>Poate-ai să vii, Isuse, iar.</a:t>
            </a:r>
            <a:br/>
            <a:r>
              <a:t>Când nimeni nu s-ar aștepta</a:t>
            </a:r>
            <a:br/>
            <a:r>
              <a:t>Atunci va fi venirea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