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Shadai, El Shadai</a:t>
            </a:r>
            <a:br/>
            <a:r>
              <a:t>El Elion Adonai</a:t>
            </a:r>
            <a:br/>
            <a:r>
              <a:t>Neschimbat ești din vecii</a:t>
            </a:r>
            <a:br/>
            <a:r>
              <a:t>Neschimbat în veci rămâi</a:t>
            </a:r>
            <a:br/>
            <a:r>
              <a:t>El Shadai, El Shadai</a:t>
            </a:r>
            <a:br/>
            <a:r>
              <a:t>El Cum Cana Adonai</a:t>
            </a:r>
            <a:br/>
            <a:r>
              <a:t>Slava numai Tu o ai</a:t>
            </a:r>
            <a:br/>
            <a:r>
              <a:t>El Shadai.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Ai dat Fiul Tău pe-altar</a:t>
            </a:r>
            <a:br/>
            <a:r>
              <a:t>Și-ai salvat pe-al Lui Avraam</a:t>
            </a:r>
            <a:br/>
            <a:r>
              <a:t>Pe Israel prin pustiu</a:t>
            </a:r>
            <a:br/>
            <a:r>
              <a:t>Cu putere l-ai condus</a:t>
            </a:r>
            <a:br/>
            <a:r>
              <a:t>Marea Tu ai despărțit</a:t>
            </a:r>
            <a:br/>
            <a:r>
              <a:t>Flăcările-ai potolit</a:t>
            </a:r>
            <a:br/>
            <a:r>
              <a:t>Pe Mesia să ne mântuie</a:t>
            </a:r>
            <a:br/>
            <a:r>
              <a:t>Ai trimis.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Peste vremuri ai prevestit</a:t>
            </a:r>
            <a:br/>
            <a:r>
              <a:t>Că Mesia va veni</a:t>
            </a:r>
            <a:br/>
            <a:r>
              <a:t>Dar ei nu L-au cunoscut</a:t>
            </a:r>
            <a:br/>
            <a:r>
              <a:t>L-au răpus și L-au bătut</a:t>
            </a:r>
            <a:br/>
            <a:r>
              <a:t>El păcatul a purtat</a:t>
            </a:r>
            <a:br/>
            <a:r>
              <a:t>A murit și-a înviat</a:t>
            </a:r>
            <a:br/>
            <a:r>
              <a:t>El e Cel ce în curând</a:t>
            </a:r>
            <a:br/>
            <a:r>
              <a:t>Vine iar.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