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cu mine-i bun.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a murit (x3)</a:t>
            </a:r>
            <a:br/>
            <a:r>
              <a:t>Pentru-al meu păcat.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Liber sunt azi (x3)</a:t>
            </a:r>
            <a:br/>
            <a:r>
              <a:t>De mă-ncred în 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