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 odată un om înconjurat de averi</a:t>
            </a:r>
            <a:br/>
            <a:r>
              <a:t>Avea tot ce-și dorea</a:t>
            </a:r>
            <a:br/>
            <a:r>
              <a:t>Și nimic nu era greu pentru el.</a:t>
            </a:r>
            <a:br/>
            <a:r>
              <a:t>Dar într-o bună zi, iubirea lui Isus simți</a:t>
            </a:r>
            <a:br/>
            <a:r>
              <a:t>Și tot ce avea a devenit ne-nsemnat.</a:t>
            </a:r>
            <a:br/>
            <a:r>
              <a:t>Pentru-al său Mântuitor,</a:t>
            </a:r>
            <a:br/>
            <a:r>
              <a:t>Pentru dragostea Sa</a:t>
            </a:r>
            <a:br/>
            <a:r>
              <a:t>A lăsat în urmă tot,</a:t>
            </a:r>
            <a:br/>
            <a:r>
              <a:t>Chiar și-atunci când toți râdeau.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a-nțeles că viața lui</a:t>
            </a:r>
            <a:br/>
            <a:r>
              <a:t>Nu are preț fără Isus,</a:t>
            </a:r>
            <a:br/>
            <a:r>
              <a:t>Că totu-i gol și fără sens</a:t>
            </a:r>
            <a:br/>
            <a:r>
              <a:t>Și toată împlinirea lui</a:t>
            </a:r>
            <a:br/>
            <a:r>
              <a:t>E doar iubirea Domnului.</a:t>
            </a:r>
            <a:br/>
            <a:r>
              <a:t>/: El a-nțeles, el a-nțeles...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fost un băiat ce era ne-ntrecut</a:t>
            </a:r>
            <a:br/>
            <a:r>
              <a:t>Era cunoscut peste tot și toți îl admirau</a:t>
            </a:r>
            <a:br/>
            <a:r>
              <a:t>Dar dragostea crucii a schimbat al său țel</a:t>
            </a:r>
            <a:br/>
            <a:r>
              <a:t>Și toți în uimire se-ntrebau ce-i cu el.</a:t>
            </a:r>
            <a:br/>
            <a:r>
              <a:t>Iubirea Domnului, slăvită,</a:t>
            </a:r>
            <a:br/>
            <a:r>
              <a:t>Îi copleșea sufletul</a:t>
            </a:r>
            <a:br/>
            <a:r>
              <a:t>Dar ei n-au înțeles și l-au numit NEBUN.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Unde e nebunul ce viața își va da</a:t>
            </a:r>
            <a:br/>
            <a:r>
              <a:t>Pe urmele Domnului Isus va călca?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