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Eram jos în păcat, dar Isus m-a salvat</a:t>
            </a:r>
            <a:br/>
            <a:r>
              <a:t>Lumina Lui, din cer în mine-a strălucit</a:t>
            </a:r>
            <a:br/>
            <a:r>
              <a:t>Salvat prin harul Său, eu am un nume nou</a:t>
            </a:r>
            <a:br/>
            <a:r>
              <a:t>Când stau de vorbă cu Isus sunt fericit.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Vino și stai de vorbă azi cu Isus</a:t>
            </a:r>
            <a:br/>
            <a:r>
              <a:t>Vino, spune-I Lui ce griji te-apasă</a:t>
            </a:r>
            <a:br/>
            <a:r>
              <a:t>El să-ți ia al Tău suspin</a:t>
            </a:r>
            <a:br/>
            <a:r>
              <a:t>Și să-ți dea pacea Sa din plin</a:t>
            </a:r>
            <a:br/>
            <a:r>
              <a:t>Când simți că vrea să stai în rugăciune,</a:t>
            </a:r>
            <a:br/>
            <a:r>
              <a:t>Când te arde-un dor și nu-l poți spune</a:t>
            </a:r>
            <a:br/>
            <a:r>
              <a:t>Numai pe genunchi, lângă Isus ești fericit.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Cărarea când e grea și raze nu-s pe ea</a:t>
            </a:r>
            <a:br/>
            <a:r>
              <a:t>Și norii de-ndoială soarele-au umbrit</a:t>
            </a:r>
            <a:br/>
            <a:r>
              <a:t>Când ceața de păcat tot ceru-a-ntunecat</a:t>
            </a:r>
            <a:br/>
            <a:r>
              <a:t>Eu stau de vorbă cu Isus și-s fericit.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umbrele se sting și ochii mei când plâng</a:t>
            </a:r>
            <a:br/>
            <a:r>
              <a:t>Atunci Isus e-al meu Prieten neclintit</a:t>
            </a:r>
            <a:br/>
            <a:r>
              <a:t>În rugăciune ia povara mea cea grea</a:t>
            </a:r>
            <a:br/>
            <a:r>
              <a:t>Când stau de vorbă cu Isus sunt fericit.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