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Eram un păcătos, pierdut făr' căpătâi</a:t>
            </a:r>
            <a:br/>
            <a:r>
              <a:t>Dar m-a văzut Hristos, El m-a iubit întâi</a:t>
            </a:r>
            <a:br/>
            <a:r>
              <a:t>Pe nume m-a chemat „O vino la Mine</a:t>
            </a:r>
            <a:br/>
            <a:r>
              <a:t>Eu te-am răscumpărat, murind pentru tine.”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Azi sunt fericit și cânt că-s mântuit</a:t>
            </a:r>
            <a:br/>
            <a:r>
              <a:t>Păcatul mi-e iertat prin sângele vărsat</a:t>
            </a:r>
            <a:br/>
            <a:r>
              <a:t>Azi sunt fericit și cânt că-s mântuit</a:t>
            </a:r>
            <a:br/>
            <a:r>
              <a:t>Prin Harul Său bogat Isus El m-a salvat.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Eram printre tâlhari, căzut jos, frânt, lovit</a:t>
            </a:r>
            <a:br/>
            <a:r>
              <a:t>Și-aveam și chinuri mari, ei moartea mi-au dorit</a:t>
            </a:r>
            <a:br/>
            <a:r>
              <a:t>În starea asta rea Isus m-a întâlnit</a:t>
            </a:r>
            <a:br/>
            <a:r>
              <a:t>El rănile-a legat și har mi-a dăruit.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Azi liber sunt deplin, luat e chinul meu</a:t>
            </a:r>
            <a:br/>
            <a:r>
              <a:t>Și pace am din plin, prin Salvatorul meu</a:t>
            </a:r>
            <a:br/>
            <a:r>
              <a:t>Viața I-am predat și tot ce am e-al Lui</a:t>
            </a:r>
            <a:br/>
            <a:r>
              <a:t>Fie-n veci lăudat Numele Domnului.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