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Este-un drum plin de lumină</a:t>
            </a:r>
            <a:br/>
            <a:r>
              <a:t>Spre-un oraș îndepărtat</a:t>
            </a:r>
            <a:br/>
            <a:r>
              <a:t>Unde-i glorie, mărire,</a:t>
            </a:r>
            <a:br/>
            <a:r>
              <a:t>Fericire ne-ncetat.</a:t>
            </a:r>
            <a:br/>
            <a:r>
              <a:t>Zilnic merg pe drumu-acesta</a:t>
            </a:r>
            <a:br/>
            <a:r>
              <a:t>Ca să pot intra și eu</a:t>
            </a:r>
            <a:br/>
            <a:r>
              <a:t>În orașul sfânt din ceruri,</a:t>
            </a:r>
            <a:br/>
            <a:r>
              <a:t>La Mielul Lui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călător pe pământ străin</a:t>
            </a:r>
            <a:br/>
            <a:r>
              <a:t>Înspre Țara Sfântă pelerin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Azi orașul este templul</a:t>
            </a:r>
            <a:br/>
            <a:r>
              <a:t>Pentru Dumnezeul Sfânt,</a:t>
            </a:r>
            <a:br/>
            <a:r>
              <a:t>Dar curând el se va umple</a:t>
            </a:r>
            <a:br/>
            <a:r>
              <a:t>Cu oameni de pe pământ.</a:t>
            </a:r>
            <a:br/>
            <a:r>
              <a:t>Și iubirea ce ne-o poartă</a:t>
            </a:r>
            <a:br/>
            <a:r>
              <a:t>Ne ajută să simțim</a:t>
            </a:r>
            <a:br/>
            <a:r>
              <a:t>Dorul pentru noua casă</a:t>
            </a:r>
            <a:br/>
            <a:r>
              <a:t>Unde vrem și noi să fim.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călător pe pământ străin</a:t>
            </a:r>
            <a:br/>
            <a:r>
              <a:t>Înspre Țara Sfântă pelerin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Orașu-acesta este gata</a:t>
            </a:r>
            <a:br/>
            <a:r>
              <a:t>Pregătită-i casa ta,</a:t>
            </a:r>
            <a:br/>
            <a:r>
              <a:t>Dumnezeu așteaptă clipa</a:t>
            </a:r>
            <a:br/>
            <a:r>
              <a:t>Când ești gata să te ia.</a:t>
            </a:r>
            <a:br/>
            <a:r>
              <a:t>Dar nu dispera pe cale</a:t>
            </a:r>
            <a:br/>
            <a:r>
              <a:t>Și nu fi îngrijorat,</a:t>
            </a:r>
            <a:br/>
            <a:r>
              <a:t>Tu doar laudă-L pe Isus</a:t>
            </a:r>
            <a:br/>
            <a:r>
              <a:t>Și-L iubește ne-ncetat.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călător pe pământ străin</a:t>
            </a:r>
            <a:br/>
            <a:r>
              <a:t>Înspre Țara Sfântă pelerin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Este-un drum plin de lumină</a:t>
            </a:r>
            <a:br/>
            <a:r>
              <a:t>Spre-un oraș îndepărtat</a:t>
            </a:r>
            <a:br/>
            <a:r>
              <a:t>Unde-i glorie, mărire,</a:t>
            </a:r>
            <a:br/>
            <a:r>
              <a:t>Fericire ne-ncetat.</a:t>
            </a:r>
            <a:br/>
            <a:r>
              <a:t>Haideți toți pe drumu-acesta</a:t>
            </a:r>
            <a:br/>
            <a:r>
              <a:t>Care duce-n ceruri sus,</a:t>
            </a:r>
            <a:br/>
            <a:r>
              <a:t>Vom trăi o veșnicie</a:t>
            </a:r>
            <a:br/>
            <a:r>
              <a:t>Împreună cu Isus.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călător pe pământ străin</a:t>
            </a:r>
            <a:br/>
            <a:r>
              <a:t>Înspre Țara Sfântă pelerin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