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Există după moarte o veșnicie,</a:t>
            </a:r>
            <a:br/>
            <a:r>
              <a:t>Există după moarte un nesfârșit,</a:t>
            </a:r>
            <a:br/>
            <a:r>
              <a:t>Un nesfârșit de chin sau bucurie,</a:t>
            </a:r>
            <a:br/>
            <a:r>
              <a:t>Depinde cum aicea ai trăit.</a:t>
            </a:r>
            <a:br/>
            <a:r>
              <a:t>Să nu te-nșeli crezând că după moarte</a:t>
            </a:r>
            <a:br/>
            <a:r>
              <a:t>Se va sfârși cu tine și atât.</a:t>
            </a:r>
            <a:br/>
            <a:r>
              <a:t>Vei da-n curând o mare socoteală</a:t>
            </a:r>
            <a:br/>
            <a:r>
              <a:t>De tot ce ai făcut pe acest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Viața ta e bună sau rea?</a:t>
            </a:r>
            <a:br/>
            <a:r>
              <a:t>În rai sau iad vei merge cu ea?</a:t>
            </a:r>
            <a:br/>
            <a:r>
              <a:t>În curând se va sfârși...</a:t>
            </a:r>
            <a:br/>
            <a:r>
              <a:t>În care veșnicie în curând vei păși?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