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Făr' de El nimic nu pot face</a:t>
            </a:r>
            <a:br/>
            <a:r>
              <a:t>Făr' de El mă simt înșelat</a:t>
            </a:r>
            <a:br/>
            <a:r>
              <a:t>Făr' de El aș fi în derivă</a:t>
            </a:r>
            <a:br/>
            <a:r>
              <a:t>Ca-ntr-o barcă de valuri purtat.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Isus, o Isus, Îl cunoști Tu pe El</a:t>
            </a:r>
            <a:br/>
            <a:r>
              <a:t>Harul Său l-ai simțit</a:t>
            </a:r>
            <a:br/>
            <a:r>
              <a:t>Isus, o Isus, făr' de El</a:t>
            </a:r>
            <a:br/>
            <a:r>
              <a:t>Pierdut eu aș fi.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Făr' de El pieirea mă paște</a:t>
            </a:r>
            <a:br/>
            <a:r>
              <a:t>Făr' de El n-aș fi mântuit</a:t>
            </a:r>
            <a:br/>
            <a:r>
              <a:t>Făr' de El ce-aș face cu viața</a:t>
            </a:r>
            <a:br/>
            <a:r>
              <a:t>Dar salvat sunt și sunt fericit.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Făr' de El nimic nu pot face</a:t>
            </a:r>
            <a:br/>
            <a:r>
              <a:t>Făr' de El mă simt înșelat</a:t>
            </a:r>
            <a:br/>
            <a:r>
              <a:t>Făr' de El aș fi în derivă</a:t>
            </a:r>
            <a:br/>
            <a:r>
              <a:t>Dar în El călăuză-am aflat.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