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Facă-mi-se 'ntotdeauna</a:t>
            </a:r>
            <a:br/>
            <a:r>
              <a:t>După Sfântul Tău Cuvânt</a:t>
            </a:r>
            <a:br/>
            <a:r>
              <a:t>/: Chiar de-ar fi să-mi cadă toate</a:t>
            </a:r>
            <a:br/>
            <a:r>
              <a:t>Planurile la pământ.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Gândul Tău să se înalțe</a:t>
            </a:r>
            <a:br/>
            <a:r>
              <a:t>Neștirbit în mine-oricând</a:t>
            </a:r>
            <a:br/>
            <a:r>
              <a:t>/: Chiar de-ar fi să se dărâme</a:t>
            </a:r>
            <a:br/>
            <a:r>
              <a:t>Tot de mi-am zidit în gând.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Voia Ta să se înalțe</a:t>
            </a:r>
            <a:br/>
            <a:r>
              <a:t>Ca stăpân în viața mea</a:t>
            </a:r>
            <a:br/>
            <a:r>
              <a:t>/: Și-n fărâme sparge-mi voia</a:t>
            </a:r>
            <a:br/>
            <a:r>
              <a:t>Dacă nu-i spre slava Ta.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Rugăciunea asta Doamne</a:t>
            </a:r>
            <a:br/>
            <a:r>
              <a:t>Tu să mi-o asculți mereu</a:t>
            </a:r>
            <a:br/>
            <a:r>
              <a:t>/: Iar de-ar fi s-o schimb vreodată</a:t>
            </a:r>
            <a:br/>
            <a:r>
              <a:t>N-asculta de gândul meu.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