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Glorie, Regelui regilor</a:t>
            </a:r>
            <a:br/>
            <a:r>
              <a:t>Și mărire, Isus e Rege și Domn</a:t>
            </a:r>
            <a:br/>
            <a:r>
              <a:t>Glorie, pace și dragoste</a:t>
            </a:r>
            <a:br/>
            <a:r>
              <a:t>Din tronu-I curg înspre ai Săi, dați-I onor.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Lăudați, 'nălțați mai sus pe Domnul nostru</a:t>
            </a:r>
            <a:br/>
            <a:r>
              <a:t>Îl măriți, glorificați pe Isus Hristos.</a:t>
            </a:r>
            <a:br/>
            <a:r>
              <a:t>Glorie, Regelui regilor</a:t>
            </a:r>
            <a:br/>
            <a:r>
              <a:t>Isus cel mort și înviat acum e Domn! :/</a:t>
            </a:r>
            <a:br/>
            <a:r>
              <a:t>Isus cel mort și înviat acum e Domn!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