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Iată-mă, Tu timite-mă</a:t>
            </a:r>
            <a:br/>
            <a:r>
              <a:t>Oriunde vrei, folosește-mă.</a:t>
            </a:r>
            <a:br/>
            <a:r>
              <a:t>Pe strada mea sau în depărtări,</a:t>
            </a:r>
            <a:br/>
            <a:r>
              <a:t>Iată-mă, Tu timite-mă.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