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Inima-mi cântă de bucurie</a:t>
            </a:r>
            <a:br/>
            <a:r>
              <a:t>Sunt vesel fericit,</a:t>
            </a:r>
            <a:br/>
            <a:r>
              <a:t>Că Dumnezeu pentru veșnicie</a:t>
            </a:r>
            <a:br/>
            <a:r>
              <a:t>Viață mi-a dăruit.</a:t>
            </a:r>
            <a:br/>
            <a:r>
              <a:t>Mi-a dat credință și biruință</a:t>
            </a:r>
            <a:br/>
            <a:r>
              <a:t>Prin ea să pot avea</a:t>
            </a:r>
            <a:br/>
            <a:r>
              <a:t>Ce-am mai primit prin făgăduință:</a:t>
            </a:r>
            <a:br/>
            <a:r>
              <a:t>Nădejdea și dragostea.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O, Domnul meu (x2)</a:t>
            </a:r>
            <a:br/>
            <a:r>
              <a:t>Eu sunt al Tău,</a:t>
            </a:r>
            <a:br/>
            <a:r>
              <a:t>De aceea-Ți mulțumesc mereu.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M-a învățat și mi-a dat putere</a:t>
            </a:r>
            <a:br/>
            <a:r>
              <a:t>Prin al Său Sfânt Cuvânt,</a:t>
            </a:r>
            <a:br/>
            <a:r>
              <a:t>Să împlinesc orișice mi-ar cere</a:t>
            </a:r>
            <a:br/>
            <a:r>
              <a:t>Cât voi fi pe pământ.</a:t>
            </a:r>
            <a:br/>
            <a:r>
              <a:t>Deci printr-o viață de rugăciune</a:t>
            </a:r>
            <a:br/>
            <a:r>
              <a:t>Vreau să Îi mulțumesc</a:t>
            </a:r>
            <a:br/>
            <a:r>
              <a:t>Și prin Cuvântul care îmi spune,</a:t>
            </a:r>
            <a:br/>
            <a:r>
              <a:t>Vreau ca să Îl slujesc.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