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 Hristos e Domnul, Aleluia! (x4)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e Mântuitorul, Aleluia! (x4)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vindecă bolnavii, Aleluia! (x4)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iartă păcătoșii, Aleluia! (x4)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Vom fi cu El în slavă, Aleluia! (x4)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