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iubește pe fiecare</a:t>
            </a:r>
            <a:br/>
            <a:r>
              <a:t>Pe fiecare, pe fiecare</a:t>
            </a:r>
            <a:br/>
            <a:r>
              <a:t>Isus iubește pe fiecare</a:t>
            </a:r>
            <a:br/>
            <a:r>
              <a:t>Isus iubește pe toți.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Iubește copiii, iubește părinții. :/</a:t>
            </a:r>
            <a:br/>
            <a:r>
              <a:t>Mă iubește pe mine,</a:t>
            </a:r>
            <a:br/>
            <a:r>
              <a:t>Te iubește pe tine,</a:t>
            </a:r>
            <a:br/>
            <a:r>
              <a:t>Isus iubește pe toți.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