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lucește ca un soare</a:t>
            </a:r>
            <a:br/>
            <a:r>
              <a:t>În cerul plin de heruvimi</a:t>
            </a:r>
            <a:br/>
            <a:r>
              <a:t>Dar parcă mai frumos îmi pare</a:t>
            </a:r>
            <a:br/>
            <a:r>
              <a:t>Stând în grădina cu măslini.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veșnic, veșnică lumină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Învață-ne să ne rugăm.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Grădină binecuvântată,</a:t>
            </a:r>
            <a:br/>
            <a:r>
              <a:t>Loc sfânt al rugii pe pământ</a:t>
            </a:r>
            <a:br/>
            <a:r>
              <a:t>Tu ai rămas întemeiată</a:t>
            </a:r>
            <a:br/>
            <a:r>
              <a:t>În bezna miilor de ani.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stai în noaptea părăsită,</a:t>
            </a:r>
            <a:br/>
            <a:r>
              <a:t>Creștinii nu te mai iubesc.</a:t>
            </a:r>
            <a:br/>
            <a:r>
              <a:t>Pe poarta cu măslini umbrită</a:t>
            </a:r>
            <a:br/>
            <a:r>
              <a:t>Puțini sunt cei ce mai pășesc.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Aici e cheia biruinței,</a:t>
            </a:r>
            <a:br/>
            <a:r>
              <a:t>Puterea-ntregii tale vieți,</a:t>
            </a:r>
            <a:br/>
            <a:r>
              <a:t>Aici sunt zorii suferinței,</a:t>
            </a:r>
            <a:br/>
            <a:r>
              <a:t>Sunt zorii sfintei dimineți.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rugăciunea e uitată,</a:t>
            </a:r>
            <a:br/>
            <a:r>
              <a:t>Și necredința-și face zid.</a:t>
            </a:r>
            <a:br/>
            <a:r>
              <a:t>Iubirea Ta nemăsurată</a:t>
            </a:r>
            <a:br/>
            <a:r>
              <a:t>În nepăsare și-o închid.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vrei să mergi iubite frate,</a:t>
            </a:r>
            <a:br/>
            <a:r>
              <a:t>La Golgota să te închini,</a:t>
            </a:r>
            <a:br/>
            <a:r>
              <a:t>De vrei să înțelegi iubirea,</a:t>
            </a:r>
            <a:br/>
            <a:r>
              <a:t>Să treci întâi pe sub măslini.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