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Isus, mă-nchin numai Ție</a:t>
            </a:r>
            <a:br/>
            <a:r>
              <a:t>Cu veșnică bucurie.</a:t>
            </a:r>
            <a:br/>
            <a:r>
              <a:t>Doar Tu imi dai adevărata fericire;</a:t>
            </a:r>
            <a:br/>
            <a:r>
              <a:t>Glasul mi-nalț către Tine</a:t>
            </a:r>
            <a:br/>
            <a:r>
              <a:t>Căci te-ai jertfit pentru mine;</a:t>
            </a:r>
            <a:br/>
            <a:r>
              <a:t>La Golgota mi-ai arătat a Ta iubire.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Isuse, vin</a:t>
            </a:r>
            <a:br/>
            <a:r>
              <a:t>Să-ți cant doar Tie Domn Divin.</a:t>
            </a:r>
            <a:br/>
            <a:r>
              <a:t>Și ca o hartfă de argint</a:t>
            </a:r>
            <a:br/>
            <a:r>
              <a:t>Înalț cântarea mea.</a:t>
            </a:r>
            <a:br/>
            <a:r>
              <a:t>Inima mea doresc să fie doar a Ta</a:t>
            </a:r>
            <a:br/>
            <a:r>
              <a:t>Cu viața mea vreau să-Ți slujesc</a:t>
            </a:r>
            <a:br/>
            <a:r>
              <a:t>De-a pururea.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