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Iubire, nici nu știu să spun</a:t>
            </a:r>
            <a:br/>
            <a:r>
              <a:t>Ce bună-ai fost cu mine</a:t>
            </a:r>
            <a:br/>
            <a:r>
              <a:t>Căci harul Tău cu cât l-adun</a:t>
            </a:r>
            <a:br/>
            <a:r>
              <a:t>Mereu mai mare-mi vine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ceri o jertfă: pare foc</a:t>
            </a:r>
            <a:br/>
            <a:r>
              <a:t>Și-mi tremură privirea</a:t>
            </a:r>
            <a:br/>
            <a:r>
              <a:t>Dar ea-i doar tainicul mijloc</a:t>
            </a:r>
            <a:br/>
            <a:r>
              <a:t>Prin care-mi ceri sfințirea.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ceri un Iad pe-un Paradis</a:t>
            </a:r>
            <a:br/>
            <a:r>
              <a:t>Și-un praf pe-o avuție</a:t>
            </a:r>
            <a:br/>
            <a:r>
              <a:t>Îmi ceri o clipă cât un vis</a:t>
            </a:r>
            <a:br/>
            <a:r>
              <a:t>Și-mi dai o veșnicie.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dai o cruce și mi-o iei</a:t>
            </a:r>
            <a:br/>
            <a:r>
              <a:t>Cu dragoste voiasă</a:t>
            </a:r>
            <a:br/>
            <a:r>
              <a:t>Căci cea mai crea din partea ei</a:t>
            </a:r>
            <a:br/>
            <a:r>
              <a:t>Asupra Ta apasă.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ceri doar dragostea s-o dau</a:t>
            </a:r>
            <a:br/>
            <a:r>
              <a:t>C-o inimă grăbită</a:t>
            </a:r>
            <a:br/>
            <a:r>
              <a:t>Și-n veci tot iau și iau</a:t>
            </a:r>
            <a:br/>
            <a:r>
              <a:t>Și unda-i nesfârșită.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