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Jos pe Via Dolorosa, în Ierusalim odat'</a:t>
            </a:r>
            <a:br/>
            <a:r>
              <a:t>Soldați pe străduțe-nguste Îl păzeau</a:t>
            </a:r>
            <a:br/>
            <a:r>
              <a:t>Dar mulțimea dorea să-L vadă</a:t>
            </a:r>
            <a:br/>
            <a:r>
              <a:t>Pe Cel ce ei la moarte-l condamnau.</a:t>
            </a:r>
            <a:br/>
            <a:r>
              <a:t>Trupul tot Îi era sânge</a:t>
            </a:r>
            <a:br/>
            <a:r>
              <a:t>Căci o cruce El purta</a:t>
            </a:r>
            <a:br/>
            <a:r>
              <a:t>Și de spini era cununa de pe cap</a:t>
            </a:r>
            <a:br/>
            <a:r>
              <a:t>Și cădea la orice pas</a:t>
            </a:r>
            <a:br/>
            <a:r>
              <a:t>Însoțit de cei ce moartea Îi doreau.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Jos pe Via Dolorosa este-al suferinței drum</a:t>
            </a:r>
            <a:br/>
            <a:r>
              <a:t>Ca un Miel mergea Mesia Regele</a:t>
            </a:r>
            <a:br/>
            <a:r>
              <a:t>Sus pe lemn din dragoste</a:t>
            </a:r>
            <a:br/>
            <a:r>
              <a:t>El va muri pentru mine</a:t>
            </a:r>
            <a:br/>
            <a:r>
              <a:t>Jos pe Via Dolorosa</a:t>
            </a:r>
            <a:br/>
            <a:r>
              <a:t>Este drumul de durere.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Sus pe dealul Căpățânii drumul Lui se va sfârși</a:t>
            </a:r>
            <a:br/>
            <a:r>
              <a:t>Și în cuie trupu-I va fi pironit</a:t>
            </a:r>
            <a:br/>
            <a:r>
              <a:t>Dar Isus iartă și-acum</a:t>
            </a:r>
            <a:br/>
            <a:r>
              <a:t>Pe cei ce I-au pregătit ultimul drum.</a:t>
            </a:r>
            <a:br/>
            <a:r>
              <a:t>Tot prin Via Dolorosa</a:t>
            </a:r>
            <a:br/>
            <a:r>
              <a:t>Poate treci și tu acum</a:t>
            </a:r>
            <a:br/>
            <a:r>
              <a:t>Apăsat de tot păcatul tău cumplit</a:t>
            </a:r>
            <a:br/>
            <a:r>
              <a:t>Dar povara ți-o poate lua</a:t>
            </a:r>
            <a:br/>
            <a:r>
              <a:t>Doar Acel care-a murit pe Golgota</a:t>
            </a:r>
            <a:br/>
            <a:r>
              <a:t>Jertfit ca un Miel, Fiu de Dumnezeu</a:t>
            </a:r>
            <a:br/>
            <a:r>
              <a:t>Cu crucea a urcat pe Golgota.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